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9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E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509"/>
  </p:normalViewPr>
  <p:slideViewPr>
    <p:cSldViewPr snapToGrid="0" snapToObjects="1">
      <p:cViewPr varScale="1">
        <p:scale>
          <a:sx n="93" d="100"/>
          <a:sy n="93" d="100"/>
        </p:scale>
        <p:origin x="149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46D8-EDDF-494F-9884-840FAF283770}" type="datetimeFigureOut">
              <a:rPr lang="en-US" smtClean="0"/>
              <a:t>5/25/19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5ED7-B2D1-B643-A61F-A64BB2CD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4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46D8-EDDF-494F-9884-840FAF283770}" type="datetimeFigureOut">
              <a:rPr lang="en-US" smtClean="0"/>
              <a:t>5/25/19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5ED7-B2D1-B643-A61F-A64BB2CD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0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46D8-EDDF-494F-9884-840FAF283770}" type="datetimeFigureOut">
              <a:rPr lang="en-US" smtClean="0"/>
              <a:t>5/25/19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5ED7-B2D1-B643-A61F-A64BB2CD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5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46D8-EDDF-494F-9884-840FAF283770}" type="datetimeFigureOut">
              <a:rPr lang="en-US" smtClean="0"/>
              <a:t>5/25/19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5ED7-B2D1-B643-A61F-A64BB2CD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1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46D8-EDDF-494F-9884-840FAF283770}" type="datetimeFigureOut">
              <a:rPr lang="en-US" smtClean="0"/>
              <a:t>5/25/19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5ED7-B2D1-B643-A61F-A64BB2CD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2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46D8-EDDF-494F-9884-840FAF283770}" type="datetimeFigureOut">
              <a:rPr lang="en-US" smtClean="0"/>
              <a:t>5/25/19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5ED7-B2D1-B643-A61F-A64BB2CD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6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46D8-EDDF-494F-9884-840FAF283770}" type="datetimeFigureOut">
              <a:rPr lang="en-US" smtClean="0"/>
              <a:t>5/25/19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5ED7-B2D1-B643-A61F-A64BB2CD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6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46D8-EDDF-494F-9884-840FAF283770}" type="datetimeFigureOut">
              <a:rPr lang="en-US" smtClean="0"/>
              <a:t>5/25/19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5ED7-B2D1-B643-A61F-A64BB2CD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0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46D8-EDDF-494F-9884-840FAF283770}" type="datetimeFigureOut">
              <a:rPr lang="en-US" smtClean="0"/>
              <a:t>5/25/19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5ED7-B2D1-B643-A61F-A64BB2CD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7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46D8-EDDF-494F-9884-840FAF283770}" type="datetimeFigureOut">
              <a:rPr lang="en-US" smtClean="0"/>
              <a:t>5/25/19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5ED7-B2D1-B643-A61F-A64BB2CD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9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46D8-EDDF-494F-9884-840FAF283770}" type="datetimeFigureOut">
              <a:rPr lang="en-US" smtClean="0"/>
              <a:t>5/25/19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5ED7-B2D1-B643-A61F-A64BB2CD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1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46D8-EDDF-494F-9884-840FAF283770}" type="datetimeFigureOut">
              <a:rPr lang="en-US" smtClean="0"/>
              <a:t>5/25/19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D5ED7-B2D1-B643-A61F-A64BB2CD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2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AIM: How do American presidents</a:t>
            </a:r>
            <a:br>
              <a:rPr lang="en-US" b="1" u="sng" dirty="0"/>
            </a:br>
            <a:r>
              <a:rPr lang="en-US" b="1" u="sng" dirty="0"/>
              <a:t>use their executive powers?</a:t>
            </a:r>
            <a:br>
              <a:rPr lang="en-US" b="1" u="sng" dirty="0"/>
            </a:br>
            <a:r>
              <a:rPr lang="en-US" b="1" u="sng" dirty="0"/>
              <a:t>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026" y="4183399"/>
            <a:ext cx="9144000" cy="17526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Please get into groups of four students at the “Islands” provided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0923FB7-D742-E94F-8CDF-DFCD9391B66E}"/>
              </a:ext>
            </a:extLst>
          </p:cNvPr>
          <p:cNvSpPr txBox="1">
            <a:spLocks/>
          </p:cNvSpPr>
          <p:nvPr/>
        </p:nvSpPr>
        <p:spPr>
          <a:xfrm>
            <a:off x="0" y="2026489"/>
            <a:ext cx="9144000" cy="230832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44EC3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urlz MT"/>
                <a:cs typeface="Curlz MT"/>
              </a:rPr>
              <a:t>How to use Presidential Powers during a </a:t>
            </a: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44EC3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urlz MT"/>
                <a:cs typeface="Curlz MT"/>
              </a:rPr>
              <a:t>Zombie Apocalypse</a:t>
            </a:r>
          </a:p>
          <a:p>
            <a:endParaRPr lang="en-US" dirty="0">
              <a:solidFill>
                <a:srgbClr val="44EC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4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212760"/>
            <a:ext cx="4175144" cy="1143000"/>
          </a:xfrm>
        </p:spPr>
        <p:txBody>
          <a:bodyPr>
            <a:normAutofit fontScale="90000"/>
          </a:bodyPr>
          <a:lstStyle/>
          <a:p>
            <a:r>
              <a:rPr lang="en-US" sz="4900" b="1" u="sng" dirty="0"/>
              <a:t>Formal Powers</a:t>
            </a:r>
            <a:br>
              <a:rPr lang="en-US" sz="4900" b="1" dirty="0"/>
            </a:br>
            <a:r>
              <a:rPr lang="en-US" dirty="0"/>
              <a:t>powers provided to the office by the Constitution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79" y="2931353"/>
            <a:ext cx="4175144" cy="4083202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Commander and Chief of the armed forces such as the ARMY, NAVY, and the US Air Force.</a:t>
            </a:r>
            <a:r>
              <a:rPr lang="en-US" dirty="0"/>
              <a:t> </a:t>
            </a:r>
          </a:p>
          <a:p>
            <a:r>
              <a:rPr lang="en-US" b="1" dirty="0"/>
              <a:t>the power to Veto laws passed by congress.</a:t>
            </a:r>
          </a:p>
          <a:p>
            <a:r>
              <a:rPr lang="en-US" b="1" dirty="0"/>
              <a:t>the power to make political appointment and to negotiate treaties with foreign nations.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96919" y="487062"/>
            <a:ext cx="4575262" cy="2038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u="sng" dirty="0"/>
              <a:t>Informal Powers</a:t>
            </a:r>
          </a:p>
          <a:p>
            <a:r>
              <a:rPr lang="en-US" dirty="0"/>
              <a:t>not specifically written out in the Constitution,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75144" y="2275552"/>
            <a:ext cx="48362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The ability to enact a legislative agenda, executive orders, sending out troops without a declaration of war, and conducting foreign policy initiatives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5 MINUTES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175144" y="0"/>
            <a:ext cx="1" cy="6801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44EC35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DO NOW: COPY THE FOLLOWING DEFINITIONS and discuss in your group</a:t>
            </a:r>
          </a:p>
        </p:txBody>
      </p:sp>
    </p:spTree>
    <p:extLst>
      <p:ext uri="{BB962C8B-B14F-4D97-AF65-F5344CB8AC3E}">
        <p14:creationId xmlns:p14="http://schemas.microsoft.com/office/powerpoint/2010/main" val="218971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0448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Working as a team  and using your notes and textbooks, your team will: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Discuss the hypothetical Presidential Decision scenarios on your handout. </a:t>
            </a:r>
          </a:p>
          <a:p>
            <a:r>
              <a:rPr lang="en-US" dirty="0"/>
              <a:t>Evaluate the president’s actions in each of the cases </a:t>
            </a:r>
          </a:p>
          <a:p>
            <a:r>
              <a:rPr lang="en-US" dirty="0"/>
              <a:t>Record your answers on the chart provided. </a:t>
            </a:r>
          </a:p>
          <a:p>
            <a:r>
              <a:rPr lang="en-US" dirty="0"/>
              <a:t>Share your findings with the rest of the class.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6784"/>
            <a:ext cx="7772400" cy="696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Analyzing Presidential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06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206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u="sng" dirty="0"/>
              <a:t>Presidential Powers Project Assignment</a:t>
            </a:r>
            <a:endParaRPr lang="en-US" dirty="0"/>
          </a:p>
          <a:p>
            <a:pPr marL="0" indent="0">
              <a:buNone/>
            </a:pPr>
            <a:r>
              <a:rPr lang="en-US" sz="3600" dirty="0"/>
              <a:t>Because of your unique expertise in ancient and forbidden knowledge, the President of the United States has selected you to draw up a reaction plan for him to implement in case of another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6784"/>
            <a:ext cx="7772400" cy="696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09750" y="2456813"/>
            <a:ext cx="71596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44EC3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urlz MT"/>
                <a:cs typeface="Curlz MT"/>
              </a:rPr>
              <a:t>Zombie Apocalypse</a:t>
            </a:r>
          </a:p>
          <a:p>
            <a:endParaRPr lang="en-US" dirty="0">
              <a:solidFill>
                <a:srgbClr val="44EC35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3359150"/>
            <a:ext cx="9144000" cy="4206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600" dirty="0"/>
              <a:t>Your written plans should be: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Typed        2. At least four paragraphs long (an Intro, a paragraph each for formal and informal powers and a conclusion)</a:t>
            </a:r>
          </a:p>
          <a:p>
            <a:pPr marL="0" indent="0">
              <a:buNone/>
            </a:pPr>
            <a:r>
              <a:rPr lang="en-US" sz="3600" dirty="0"/>
              <a:t>3. Due Tuesday, May 23. (see details and rubrics on my website )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Font typeface="Arial"/>
              <a:buNone/>
            </a:pPr>
            <a:endParaRPr lang="en-US" dirty="0"/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7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206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u="sng" dirty="0"/>
              <a:t>Presidential Powers Project Assignment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6784"/>
            <a:ext cx="7772400" cy="696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27250" y="364172"/>
            <a:ext cx="63309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44EC3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urlz MT"/>
                <a:cs typeface="Curlz MT"/>
              </a:rPr>
              <a:t>Zombie Apocalypse</a:t>
            </a:r>
          </a:p>
          <a:p>
            <a:endParaRPr lang="en-US" dirty="0">
              <a:solidFill>
                <a:srgbClr val="44EC3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6054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/>
              <a:t>Use all the powers of the Presidency, both formal and informal to protect the American public from this newest Zombie outbreak.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/>
              <a:t>Assume these Zombies to be the standard brain-eating variety that must be shot directly in the head to kill.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/>
              <a:t>Use your vast knowledge of Zombies (and Zombie movies) to include ideas on what the President should do: Military options, diplomatic options, which Cabinet Departments should be utilized </a:t>
            </a:r>
            <a:r>
              <a:rPr lang="en-US" sz="3200" dirty="0" err="1"/>
              <a:t>etc</a:t>
            </a:r>
            <a:r>
              <a:rPr lang="mr-IN" sz="3200" dirty="0"/>
              <a:t>…</a:t>
            </a:r>
            <a:r>
              <a:rPr lang="en-US" sz="3200" dirty="0"/>
              <a:t> Everything and anything Constitutional.</a:t>
            </a:r>
          </a:p>
        </p:txBody>
      </p:sp>
    </p:spTree>
    <p:extLst>
      <p:ext uri="{BB962C8B-B14F-4D97-AF65-F5344CB8AC3E}">
        <p14:creationId xmlns:p14="http://schemas.microsoft.com/office/powerpoint/2010/main" val="24846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0" y="1592029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44EC3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urlz MT"/>
                <a:cs typeface="Curlz MT"/>
              </a:rPr>
              <a:t>Zombie Apocalypse</a:t>
            </a:r>
          </a:p>
          <a:p>
            <a:endParaRPr lang="en-US" dirty="0">
              <a:solidFill>
                <a:srgbClr val="44EC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522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356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Curlz MT</vt:lpstr>
      <vt:lpstr>Office Theme</vt:lpstr>
      <vt:lpstr>AIM: How do American presidents use their executive powers? OR</vt:lpstr>
      <vt:lpstr>Formal Powers powers provided to the office by the Constitution</vt:lpstr>
      <vt:lpstr>PowerPoint Presentation</vt:lpstr>
      <vt:lpstr>PowerPoint Presentation</vt:lpstr>
      <vt:lpstr>PowerPoint Presentation</vt:lpstr>
      <vt:lpstr>Zombie Apocalypse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Presidential Decisions</dc:title>
  <dc:creator>Eric</dc:creator>
  <cp:lastModifiedBy>Brent Eric</cp:lastModifiedBy>
  <cp:revision>22</cp:revision>
  <dcterms:created xsi:type="dcterms:W3CDTF">2017-05-11T15:32:03Z</dcterms:created>
  <dcterms:modified xsi:type="dcterms:W3CDTF">2019-05-25T20:31:25Z</dcterms:modified>
</cp:coreProperties>
</file>